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F7F7"/>
    <a:srgbClr val="5C7DC4"/>
    <a:srgbClr val="004A9D"/>
    <a:srgbClr val="D7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515" autoAdjust="0"/>
    <p:restoredTop sz="94660"/>
  </p:normalViewPr>
  <p:slideViewPr>
    <p:cSldViewPr snapToGrid="0">
      <p:cViewPr varScale="1">
        <p:scale>
          <a:sx n="92" d="100"/>
          <a:sy n="92" d="100"/>
        </p:scale>
        <p:origin x="-5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883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26436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8773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7344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19513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46030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8526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6598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3462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96723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57119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56B7E-3C73-4D6D-93C5-F3E8A29D53F6}" type="datetimeFigureOut">
              <a:rPr lang="pt-BR" smtClean="0"/>
              <a:pPr/>
              <a:t>18/07/2026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C4E54-576A-40E9-8C7C-9964904A36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571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24774" y="226291"/>
            <a:ext cx="289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Apresentação</a:t>
            </a:r>
            <a:endParaRPr lang="pt-BR" sz="3600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" y="0"/>
            <a:ext cx="12192000" cy="131725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540599" y="94183"/>
            <a:ext cx="2262119" cy="106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741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1</Words>
  <Application>Microsoft Office PowerPoint</Application>
  <PresentationFormat>Personalizar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Silvio Lovato</dc:creator>
  <cp:lastModifiedBy>Adriana</cp:lastModifiedBy>
  <cp:revision>141</cp:revision>
  <dcterms:created xsi:type="dcterms:W3CDTF">2023-07-21T13:00:45Z</dcterms:created>
  <dcterms:modified xsi:type="dcterms:W3CDTF">2026-07-18T22:30:54Z</dcterms:modified>
</cp:coreProperties>
</file>